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08be27b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08be27b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08be27bd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08be27bd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08be27bd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08be27bd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Advocacy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how democracy works!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35943" l="22996" r="26000" t="27465"/>
          <a:stretch/>
        </p:blipFill>
        <p:spPr>
          <a:xfrm>
            <a:off x="1306175" y="300775"/>
            <a:ext cx="2269178" cy="1139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Advocacy vs Lobbying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Advocacy </a:t>
            </a:r>
            <a:r>
              <a:rPr lang="en"/>
              <a:t>= arguing in favor of a cause or idea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Lobbying</a:t>
            </a:r>
            <a:r>
              <a:rPr lang="en"/>
              <a:t> = attempting to influence specific legislation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As members of a nonprofit or a coalition, </a:t>
            </a:r>
            <a:r>
              <a:rPr lang="en"/>
              <a:t>you can EDUCATE and INFORM on an </a:t>
            </a:r>
            <a:r>
              <a:rPr i="1" lang="en"/>
              <a:t>issue</a:t>
            </a:r>
            <a:r>
              <a:rPr lang="en"/>
              <a:t>. </a:t>
            </a:r>
            <a:r>
              <a:rPr lang="en"/>
              <a:t>Reach out to your legislators any time! </a:t>
            </a:r>
            <a:r>
              <a:rPr lang="en"/>
              <a:t>You can ask for a call or meeting. They want to hear from their constituents!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As a member of the </a:t>
            </a:r>
            <a:r>
              <a:rPr b="1" lang="en"/>
              <a:t>general</a:t>
            </a:r>
            <a:r>
              <a:rPr b="1" lang="en"/>
              <a:t> public, </a:t>
            </a:r>
            <a:r>
              <a:rPr lang="en"/>
              <a:t>you can TESTIFY on a specific piece of </a:t>
            </a:r>
            <a:r>
              <a:rPr i="1" lang="en"/>
              <a:t>legislation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Tracking current bills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Website: CGA.ct.gov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for bills, set up bill tracking to get notifications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 up public hearings or watch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See text of bills, testimony that has been submitted, actions that have been taken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your representatives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committee members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testimony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Oral testimony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Limited to 3 minutes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Ideally submitted in writing ahead of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need to go to Hartford during COVID - register ahead for a Zoom link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testimony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length limit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include attachments, graphs, references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Start by addressing the Committee chairs &amp; members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Identify name &amp; town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State what bill you’re testifying on and, if appropriate, pro or con. You can also simply raise issues for consideration or make recommendations.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